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86" r:id="rId2"/>
  </p:sldIdLst>
  <p:sldSz cx="11430000" cy="60007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A10F4C28-F088-4B8F-AE3F-46A30AA2AFA0}">
          <p14:sldIdLst>
            <p14:sldId id="286"/>
          </p14:sldIdLst>
        </p14:section>
        <p14:section name="Untitled Section" id="{98DA4A6A-EDE1-407F-B1B3-5E21DB922C55}">
          <p14:sldIdLst/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89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00"/>
    <a:srgbClr val="97002A"/>
    <a:srgbClr val="0063A7"/>
    <a:srgbClr val="3B7EAB"/>
    <a:srgbClr val="C99E10"/>
    <a:srgbClr val="9B4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16" autoAdjust="0"/>
  </p:normalViewPr>
  <p:slideViewPr>
    <p:cSldViewPr snapToGrid="0">
      <p:cViewPr>
        <p:scale>
          <a:sx n="40" d="100"/>
          <a:sy n="40" d="100"/>
        </p:scale>
        <p:origin x="-701" y="-336"/>
      </p:cViewPr>
      <p:guideLst>
        <p:guide orient="horz" pos="1890"/>
        <p:guide pos="36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63581" y="685800"/>
            <a:ext cx="6531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26852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89625" y="2509325"/>
            <a:ext cx="10650600" cy="9822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89625" y="519196"/>
            <a:ext cx="10650600" cy="668100"/>
          </a:xfrm>
          <a:prstGeom prst="rect">
            <a:avLst/>
          </a:prstGeom>
        </p:spPr>
        <p:txBody>
          <a:bodyPr spcFirstLastPara="1" wrap="square" lIns="108925" tIns="108925" rIns="108925" bIns="108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89625" y="1344554"/>
            <a:ext cx="10650600" cy="3986100"/>
          </a:xfrm>
          <a:prstGeom prst="rect">
            <a:avLst/>
          </a:prstGeom>
        </p:spPr>
        <p:txBody>
          <a:bodyPr spcFirstLastPara="1" wrap="square" lIns="108925" tIns="108925" rIns="108925" bIns="108925" anchor="t" anchorCtr="0"/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655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1900"/>
              </a:spcBef>
              <a:spcAft>
                <a:spcPts val="19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89625" y="519196"/>
            <a:ext cx="10650600" cy="668100"/>
          </a:xfrm>
          <a:prstGeom prst="rect">
            <a:avLst/>
          </a:prstGeom>
        </p:spPr>
        <p:txBody>
          <a:bodyPr spcFirstLastPara="1" wrap="square" lIns="108925" tIns="108925" rIns="108925" bIns="108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89625" y="1344554"/>
            <a:ext cx="4999800" cy="3986100"/>
          </a:xfrm>
          <a:prstGeom prst="rect">
            <a:avLst/>
          </a:prstGeom>
        </p:spPr>
        <p:txBody>
          <a:bodyPr spcFirstLastPara="1" wrap="square" lIns="108925" tIns="108925" rIns="108925" bIns="108925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040500" y="1344554"/>
            <a:ext cx="4999800" cy="3986100"/>
          </a:xfrm>
          <a:prstGeom prst="rect">
            <a:avLst/>
          </a:prstGeom>
        </p:spPr>
        <p:txBody>
          <a:bodyPr spcFirstLastPara="1" wrap="square" lIns="108925" tIns="108925" rIns="108925" bIns="108925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89625" y="519196"/>
            <a:ext cx="10650600" cy="668100"/>
          </a:xfrm>
          <a:prstGeom prst="rect">
            <a:avLst/>
          </a:prstGeom>
        </p:spPr>
        <p:txBody>
          <a:bodyPr spcFirstLastPara="1" wrap="square" lIns="108925" tIns="108925" rIns="108925" bIns="108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89625" y="648200"/>
            <a:ext cx="3510000" cy="881400"/>
          </a:xfrm>
          <a:prstGeom prst="rect">
            <a:avLst/>
          </a:prstGeom>
        </p:spPr>
        <p:txBody>
          <a:bodyPr spcFirstLastPara="1" wrap="square" lIns="108925" tIns="108925" rIns="108925" bIns="1089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89625" y="1621200"/>
            <a:ext cx="3510000" cy="3709200"/>
          </a:xfrm>
          <a:prstGeom prst="rect">
            <a:avLst/>
          </a:prstGeom>
        </p:spPr>
        <p:txBody>
          <a:bodyPr spcFirstLastPara="1" wrap="square" lIns="108925" tIns="108925" rIns="108925" bIns="1089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12813" y="525175"/>
            <a:ext cx="7959600" cy="47727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146"/>
            <a:ext cx="5715000" cy="600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8925" tIns="108925" rIns="108925" bIns="108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31875" y="1438704"/>
            <a:ext cx="5056500" cy="1729500"/>
          </a:xfrm>
          <a:prstGeom prst="rect">
            <a:avLst/>
          </a:prstGeom>
        </p:spPr>
        <p:txBody>
          <a:bodyPr spcFirstLastPara="1" wrap="square" lIns="108925" tIns="108925" rIns="108925" bIns="108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31875" y="3270254"/>
            <a:ext cx="5056500" cy="1441200"/>
          </a:xfrm>
          <a:prstGeom prst="rect">
            <a:avLst/>
          </a:prstGeom>
        </p:spPr>
        <p:txBody>
          <a:bodyPr spcFirstLastPara="1" wrap="square" lIns="108925" tIns="108925" rIns="108925" bIns="108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174375" y="844754"/>
            <a:ext cx="4796400" cy="43107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/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655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1900"/>
              </a:spcBef>
              <a:spcAft>
                <a:spcPts val="19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89625" y="4935671"/>
            <a:ext cx="7498500" cy="7059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89625" y="1290479"/>
            <a:ext cx="10650600" cy="2290800"/>
          </a:xfrm>
          <a:prstGeom prst="rect">
            <a:avLst/>
          </a:prstGeom>
        </p:spPr>
        <p:txBody>
          <a:bodyPr spcFirstLastPara="1" wrap="square" lIns="108925" tIns="108925" rIns="108925" bIns="108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300"/>
              <a:buNone/>
              <a:defRPr sz="14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89625" y="3677596"/>
            <a:ext cx="10650600" cy="1517400"/>
          </a:xfrm>
          <a:prstGeom prst="rect">
            <a:avLst/>
          </a:prstGeom>
        </p:spPr>
        <p:txBody>
          <a:bodyPr spcFirstLastPara="1" wrap="square" lIns="108925" tIns="108925" rIns="108925" bIns="108925" anchor="t" anchorCtr="0"/>
          <a:lstStyle>
            <a:lvl1pPr marL="457200" lvl="0" indent="-361950" algn="ctr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6550" algn="ctr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1900"/>
              </a:spcBef>
              <a:spcAft>
                <a:spcPts val="19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9625" y="519196"/>
            <a:ext cx="106506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925" tIns="108925" rIns="108925" bIns="108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9625" y="1344554"/>
            <a:ext cx="10650600" cy="39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925" tIns="108925" rIns="108925" bIns="108925" anchor="t" anchorCtr="0"/>
          <a:lstStyle>
            <a:lvl1pPr marL="457200" lvl="0" indent="-361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0590572" y="5440420"/>
            <a:ext cx="685800" cy="4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925" tIns="108925" rIns="108925" bIns="108925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1430000" cy="6000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1430000" cy="6000750"/>
          </a:xfrm>
          <a:prstGeom prst="rect">
            <a:avLst/>
          </a:prstGeom>
          <a:solidFill>
            <a:srgbClr val="006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27600" y="457200"/>
            <a:ext cx="6197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Callibri"/>
              </a:rPr>
              <a:t>Who’s Your Superhero?</a:t>
            </a:r>
            <a:endParaRPr lang="en-US" sz="6600" b="1" dirty="0">
              <a:solidFill>
                <a:schemeClr val="bg1"/>
              </a:solidFill>
              <a:latin typeface="Callibri"/>
            </a:endParaRPr>
          </a:p>
          <a:p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149698" y="3000375"/>
            <a:ext cx="4394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[enter text here]</a:t>
            </a:r>
            <a:endParaRPr lang="en-US" sz="48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1604" y="366430"/>
            <a:ext cx="3485107" cy="533164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1932" y="817305"/>
            <a:ext cx="2608105" cy="3392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47749" y="1169699"/>
            <a:ext cx="19050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5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</a:t>
            </a:r>
            <a:r>
              <a:rPr lang="en-US" sz="5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here]</a:t>
            </a:r>
            <a:endParaRPr lang="en-US" sz="5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74079" y="4431220"/>
            <a:ext cx="2280156" cy="1137939"/>
            <a:chOff x="874079" y="4431220"/>
            <a:chExt cx="2280156" cy="1137939"/>
          </a:xfrm>
        </p:grpSpPr>
        <p:grpSp>
          <p:nvGrpSpPr>
            <p:cNvPr id="12" name="Group 11"/>
            <p:cNvGrpSpPr/>
            <p:nvPr/>
          </p:nvGrpSpPr>
          <p:grpSpPr>
            <a:xfrm>
              <a:off x="874079" y="4431220"/>
              <a:ext cx="2280156" cy="1137939"/>
              <a:chOff x="874079" y="4431220"/>
              <a:chExt cx="2280156" cy="1137939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4079" y="4431220"/>
                <a:ext cx="2280156" cy="1137939"/>
              </a:xfrm>
              <a:prstGeom prst="rect">
                <a:avLst/>
              </a:prstGeom>
            </p:spPr>
          </p:pic>
          <p:sp>
            <p:nvSpPr>
              <p:cNvPr id="11" name="Isosceles Triangle 10"/>
              <p:cNvSpPr/>
              <p:nvPr/>
            </p:nvSpPr>
            <p:spPr>
              <a:xfrm rot="10800000">
                <a:off x="1850551" y="5200649"/>
                <a:ext cx="327212" cy="181535"/>
              </a:xfrm>
              <a:prstGeom prst="triangle">
                <a:avLst/>
              </a:prstGeom>
              <a:solidFill>
                <a:srgbClr val="00206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ounded Rectangle 12"/>
            <p:cNvSpPr/>
            <p:nvPr/>
          </p:nvSpPr>
          <p:spPr>
            <a:xfrm>
              <a:off x="1487577" y="4557397"/>
              <a:ext cx="1049884" cy="353693"/>
            </a:xfrm>
            <a:custGeom>
              <a:avLst/>
              <a:gdLst>
                <a:gd name="connsiteX0" fmla="*/ 0 w 769437"/>
                <a:gd name="connsiteY0" fmla="*/ 51329 h 307965"/>
                <a:gd name="connsiteX1" fmla="*/ 51329 w 769437"/>
                <a:gd name="connsiteY1" fmla="*/ 0 h 307965"/>
                <a:gd name="connsiteX2" fmla="*/ 718108 w 769437"/>
                <a:gd name="connsiteY2" fmla="*/ 0 h 307965"/>
                <a:gd name="connsiteX3" fmla="*/ 769437 w 769437"/>
                <a:gd name="connsiteY3" fmla="*/ 51329 h 307965"/>
                <a:gd name="connsiteX4" fmla="*/ 769437 w 769437"/>
                <a:gd name="connsiteY4" fmla="*/ 256636 h 307965"/>
                <a:gd name="connsiteX5" fmla="*/ 718108 w 769437"/>
                <a:gd name="connsiteY5" fmla="*/ 307965 h 307965"/>
                <a:gd name="connsiteX6" fmla="*/ 51329 w 769437"/>
                <a:gd name="connsiteY6" fmla="*/ 307965 h 307965"/>
                <a:gd name="connsiteX7" fmla="*/ 0 w 769437"/>
                <a:gd name="connsiteY7" fmla="*/ 256636 h 307965"/>
                <a:gd name="connsiteX8" fmla="*/ 0 w 769437"/>
                <a:gd name="connsiteY8" fmla="*/ 51329 h 307965"/>
                <a:gd name="connsiteX0" fmla="*/ 164045 w 933482"/>
                <a:gd name="connsiteY0" fmla="*/ 51329 h 307965"/>
                <a:gd name="connsiteX1" fmla="*/ 215374 w 933482"/>
                <a:gd name="connsiteY1" fmla="*/ 0 h 307965"/>
                <a:gd name="connsiteX2" fmla="*/ 882153 w 933482"/>
                <a:gd name="connsiteY2" fmla="*/ 0 h 307965"/>
                <a:gd name="connsiteX3" fmla="*/ 933482 w 933482"/>
                <a:gd name="connsiteY3" fmla="*/ 51329 h 307965"/>
                <a:gd name="connsiteX4" fmla="*/ 933482 w 933482"/>
                <a:gd name="connsiteY4" fmla="*/ 256636 h 307965"/>
                <a:gd name="connsiteX5" fmla="*/ 882153 w 933482"/>
                <a:gd name="connsiteY5" fmla="*/ 307965 h 307965"/>
                <a:gd name="connsiteX6" fmla="*/ 215374 w 933482"/>
                <a:gd name="connsiteY6" fmla="*/ 307965 h 307965"/>
                <a:gd name="connsiteX7" fmla="*/ 0 w 933482"/>
                <a:gd name="connsiteY7" fmla="*/ 259673 h 307965"/>
                <a:gd name="connsiteX8" fmla="*/ 164045 w 933482"/>
                <a:gd name="connsiteY8" fmla="*/ 51329 h 307965"/>
                <a:gd name="connsiteX0" fmla="*/ 103288 w 933482"/>
                <a:gd name="connsiteY0" fmla="*/ 14288 h 316492"/>
                <a:gd name="connsiteX1" fmla="*/ 215374 w 933482"/>
                <a:gd name="connsiteY1" fmla="*/ 8527 h 316492"/>
                <a:gd name="connsiteX2" fmla="*/ 882153 w 933482"/>
                <a:gd name="connsiteY2" fmla="*/ 8527 h 316492"/>
                <a:gd name="connsiteX3" fmla="*/ 933482 w 933482"/>
                <a:gd name="connsiteY3" fmla="*/ 59856 h 316492"/>
                <a:gd name="connsiteX4" fmla="*/ 933482 w 933482"/>
                <a:gd name="connsiteY4" fmla="*/ 265163 h 316492"/>
                <a:gd name="connsiteX5" fmla="*/ 882153 w 933482"/>
                <a:gd name="connsiteY5" fmla="*/ 316492 h 316492"/>
                <a:gd name="connsiteX6" fmla="*/ 215374 w 933482"/>
                <a:gd name="connsiteY6" fmla="*/ 316492 h 316492"/>
                <a:gd name="connsiteX7" fmla="*/ 0 w 933482"/>
                <a:gd name="connsiteY7" fmla="*/ 268200 h 316492"/>
                <a:gd name="connsiteX8" fmla="*/ 103288 w 933482"/>
                <a:gd name="connsiteY8" fmla="*/ 14288 h 316492"/>
                <a:gd name="connsiteX0" fmla="*/ 103288 w 1045883"/>
                <a:gd name="connsiteY0" fmla="*/ 14288 h 316492"/>
                <a:gd name="connsiteX1" fmla="*/ 215374 w 1045883"/>
                <a:gd name="connsiteY1" fmla="*/ 8527 h 316492"/>
                <a:gd name="connsiteX2" fmla="*/ 882153 w 1045883"/>
                <a:gd name="connsiteY2" fmla="*/ 8527 h 316492"/>
                <a:gd name="connsiteX3" fmla="*/ 933482 w 1045883"/>
                <a:gd name="connsiteY3" fmla="*/ 59856 h 316492"/>
                <a:gd name="connsiteX4" fmla="*/ 1045883 w 1045883"/>
                <a:gd name="connsiteY4" fmla="*/ 262126 h 316492"/>
                <a:gd name="connsiteX5" fmla="*/ 882153 w 1045883"/>
                <a:gd name="connsiteY5" fmla="*/ 316492 h 316492"/>
                <a:gd name="connsiteX6" fmla="*/ 215374 w 1045883"/>
                <a:gd name="connsiteY6" fmla="*/ 316492 h 316492"/>
                <a:gd name="connsiteX7" fmla="*/ 0 w 1045883"/>
                <a:gd name="connsiteY7" fmla="*/ 268200 h 316492"/>
                <a:gd name="connsiteX8" fmla="*/ 103288 w 1045883"/>
                <a:gd name="connsiteY8" fmla="*/ 14288 h 316492"/>
                <a:gd name="connsiteX0" fmla="*/ 103288 w 1045883"/>
                <a:gd name="connsiteY0" fmla="*/ 14288 h 331732"/>
                <a:gd name="connsiteX1" fmla="*/ 215374 w 1045883"/>
                <a:gd name="connsiteY1" fmla="*/ 8527 h 331732"/>
                <a:gd name="connsiteX2" fmla="*/ 882153 w 1045883"/>
                <a:gd name="connsiteY2" fmla="*/ 8527 h 331732"/>
                <a:gd name="connsiteX3" fmla="*/ 933482 w 1045883"/>
                <a:gd name="connsiteY3" fmla="*/ 59856 h 331732"/>
                <a:gd name="connsiteX4" fmla="*/ 1045883 w 1045883"/>
                <a:gd name="connsiteY4" fmla="*/ 262126 h 331732"/>
                <a:gd name="connsiteX5" fmla="*/ 882153 w 1045883"/>
                <a:gd name="connsiteY5" fmla="*/ 316492 h 331732"/>
                <a:gd name="connsiteX6" fmla="*/ 211564 w 1045883"/>
                <a:gd name="connsiteY6" fmla="*/ 331732 h 331732"/>
                <a:gd name="connsiteX7" fmla="*/ 0 w 1045883"/>
                <a:gd name="connsiteY7" fmla="*/ 268200 h 331732"/>
                <a:gd name="connsiteX8" fmla="*/ 103288 w 1045883"/>
                <a:gd name="connsiteY8" fmla="*/ 14288 h 331732"/>
                <a:gd name="connsiteX0" fmla="*/ 103414 w 1046009"/>
                <a:gd name="connsiteY0" fmla="*/ 14288 h 331732"/>
                <a:gd name="connsiteX1" fmla="*/ 215500 w 1046009"/>
                <a:gd name="connsiteY1" fmla="*/ 8527 h 331732"/>
                <a:gd name="connsiteX2" fmla="*/ 882279 w 1046009"/>
                <a:gd name="connsiteY2" fmla="*/ 8527 h 331732"/>
                <a:gd name="connsiteX3" fmla="*/ 933608 w 1046009"/>
                <a:gd name="connsiteY3" fmla="*/ 59856 h 331732"/>
                <a:gd name="connsiteX4" fmla="*/ 1046009 w 1046009"/>
                <a:gd name="connsiteY4" fmla="*/ 262126 h 331732"/>
                <a:gd name="connsiteX5" fmla="*/ 882279 w 1046009"/>
                <a:gd name="connsiteY5" fmla="*/ 316492 h 331732"/>
                <a:gd name="connsiteX6" fmla="*/ 211690 w 1046009"/>
                <a:gd name="connsiteY6" fmla="*/ 331732 h 331732"/>
                <a:gd name="connsiteX7" fmla="*/ 126 w 1046009"/>
                <a:gd name="connsiteY7" fmla="*/ 268200 h 331732"/>
                <a:gd name="connsiteX8" fmla="*/ 103414 w 1046009"/>
                <a:gd name="connsiteY8" fmla="*/ 14288 h 331732"/>
                <a:gd name="connsiteX0" fmla="*/ 103414 w 1046009"/>
                <a:gd name="connsiteY0" fmla="*/ 14288 h 331732"/>
                <a:gd name="connsiteX1" fmla="*/ 215500 w 1046009"/>
                <a:gd name="connsiteY1" fmla="*/ 8527 h 331732"/>
                <a:gd name="connsiteX2" fmla="*/ 882279 w 1046009"/>
                <a:gd name="connsiteY2" fmla="*/ 8527 h 331732"/>
                <a:gd name="connsiteX3" fmla="*/ 933608 w 1046009"/>
                <a:gd name="connsiteY3" fmla="*/ 59856 h 331732"/>
                <a:gd name="connsiteX4" fmla="*/ 1046009 w 1046009"/>
                <a:gd name="connsiteY4" fmla="*/ 262126 h 331732"/>
                <a:gd name="connsiteX5" fmla="*/ 893709 w 1046009"/>
                <a:gd name="connsiteY5" fmla="*/ 327922 h 331732"/>
                <a:gd name="connsiteX6" fmla="*/ 211690 w 1046009"/>
                <a:gd name="connsiteY6" fmla="*/ 331732 h 331732"/>
                <a:gd name="connsiteX7" fmla="*/ 126 w 1046009"/>
                <a:gd name="connsiteY7" fmla="*/ 268200 h 331732"/>
                <a:gd name="connsiteX8" fmla="*/ 103414 w 1046009"/>
                <a:gd name="connsiteY8" fmla="*/ 14288 h 331732"/>
                <a:gd name="connsiteX0" fmla="*/ 103414 w 1049884"/>
                <a:gd name="connsiteY0" fmla="*/ 14288 h 331732"/>
                <a:gd name="connsiteX1" fmla="*/ 215500 w 1049884"/>
                <a:gd name="connsiteY1" fmla="*/ 8527 h 331732"/>
                <a:gd name="connsiteX2" fmla="*/ 882279 w 1049884"/>
                <a:gd name="connsiteY2" fmla="*/ 8527 h 331732"/>
                <a:gd name="connsiteX3" fmla="*/ 933608 w 1049884"/>
                <a:gd name="connsiteY3" fmla="*/ 59856 h 331732"/>
                <a:gd name="connsiteX4" fmla="*/ 1049884 w 1049884"/>
                <a:gd name="connsiteY4" fmla="*/ 267968 h 331732"/>
                <a:gd name="connsiteX5" fmla="*/ 1046009 w 1049884"/>
                <a:gd name="connsiteY5" fmla="*/ 262126 h 331732"/>
                <a:gd name="connsiteX6" fmla="*/ 893709 w 1049884"/>
                <a:gd name="connsiteY6" fmla="*/ 327922 h 331732"/>
                <a:gd name="connsiteX7" fmla="*/ 211690 w 1049884"/>
                <a:gd name="connsiteY7" fmla="*/ 331732 h 331732"/>
                <a:gd name="connsiteX8" fmla="*/ 126 w 1049884"/>
                <a:gd name="connsiteY8" fmla="*/ 268200 h 331732"/>
                <a:gd name="connsiteX9" fmla="*/ 103414 w 1049884"/>
                <a:gd name="connsiteY9" fmla="*/ 14288 h 331732"/>
                <a:gd name="connsiteX0" fmla="*/ 103414 w 1049884"/>
                <a:gd name="connsiteY0" fmla="*/ 14288 h 331732"/>
                <a:gd name="connsiteX1" fmla="*/ 215500 w 1049884"/>
                <a:gd name="connsiteY1" fmla="*/ 8527 h 331732"/>
                <a:gd name="connsiteX2" fmla="*/ 882279 w 1049884"/>
                <a:gd name="connsiteY2" fmla="*/ 8527 h 331732"/>
                <a:gd name="connsiteX3" fmla="*/ 933608 w 1049884"/>
                <a:gd name="connsiteY3" fmla="*/ 59856 h 331732"/>
                <a:gd name="connsiteX4" fmla="*/ 1049884 w 1049884"/>
                <a:gd name="connsiteY4" fmla="*/ 267968 h 331732"/>
                <a:gd name="connsiteX5" fmla="*/ 1046009 w 1049884"/>
                <a:gd name="connsiteY5" fmla="*/ 262126 h 331732"/>
                <a:gd name="connsiteX6" fmla="*/ 952764 w 1049884"/>
                <a:gd name="connsiteY6" fmla="*/ 326017 h 331732"/>
                <a:gd name="connsiteX7" fmla="*/ 211690 w 1049884"/>
                <a:gd name="connsiteY7" fmla="*/ 331732 h 331732"/>
                <a:gd name="connsiteX8" fmla="*/ 126 w 1049884"/>
                <a:gd name="connsiteY8" fmla="*/ 268200 h 331732"/>
                <a:gd name="connsiteX9" fmla="*/ 103414 w 1049884"/>
                <a:gd name="connsiteY9" fmla="*/ 14288 h 331732"/>
                <a:gd name="connsiteX0" fmla="*/ 103414 w 1049884"/>
                <a:gd name="connsiteY0" fmla="*/ 14288 h 331732"/>
                <a:gd name="connsiteX1" fmla="*/ 215500 w 1049884"/>
                <a:gd name="connsiteY1" fmla="*/ 8527 h 331732"/>
                <a:gd name="connsiteX2" fmla="*/ 882279 w 1049884"/>
                <a:gd name="connsiteY2" fmla="*/ 8527 h 331732"/>
                <a:gd name="connsiteX3" fmla="*/ 941228 w 1049884"/>
                <a:gd name="connsiteY3" fmla="*/ 57951 h 331732"/>
                <a:gd name="connsiteX4" fmla="*/ 1049884 w 1049884"/>
                <a:gd name="connsiteY4" fmla="*/ 267968 h 331732"/>
                <a:gd name="connsiteX5" fmla="*/ 1046009 w 1049884"/>
                <a:gd name="connsiteY5" fmla="*/ 262126 h 331732"/>
                <a:gd name="connsiteX6" fmla="*/ 952764 w 1049884"/>
                <a:gd name="connsiteY6" fmla="*/ 326017 h 331732"/>
                <a:gd name="connsiteX7" fmla="*/ 211690 w 1049884"/>
                <a:gd name="connsiteY7" fmla="*/ 331732 h 331732"/>
                <a:gd name="connsiteX8" fmla="*/ 126 w 1049884"/>
                <a:gd name="connsiteY8" fmla="*/ 268200 h 331732"/>
                <a:gd name="connsiteX9" fmla="*/ 103414 w 1049884"/>
                <a:gd name="connsiteY9" fmla="*/ 14288 h 331732"/>
                <a:gd name="connsiteX0" fmla="*/ 103414 w 1049884"/>
                <a:gd name="connsiteY0" fmla="*/ 14288 h 353693"/>
                <a:gd name="connsiteX1" fmla="*/ 215500 w 1049884"/>
                <a:gd name="connsiteY1" fmla="*/ 8527 h 353693"/>
                <a:gd name="connsiteX2" fmla="*/ 882279 w 1049884"/>
                <a:gd name="connsiteY2" fmla="*/ 8527 h 353693"/>
                <a:gd name="connsiteX3" fmla="*/ 941228 w 1049884"/>
                <a:gd name="connsiteY3" fmla="*/ 57951 h 353693"/>
                <a:gd name="connsiteX4" fmla="*/ 1049884 w 1049884"/>
                <a:gd name="connsiteY4" fmla="*/ 267968 h 353693"/>
                <a:gd name="connsiteX5" fmla="*/ 1046009 w 1049884"/>
                <a:gd name="connsiteY5" fmla="*/ 262126 h 353693"/>
                <a:gd name="connsiteX6" fmla="*/ 952764 w 1049884"/>
                <a:gd name="connsiteY6" fmla="*/ 326017 h 353693"/>
                <a:gd name="connsiteX7" fmla="*/ 484098 w 1049884"/>
                <a:gd name="connsiteY7" fmla="*/ 353693 h 353693"/>
                <a:gd name="connsiteX8" fmla="*/ 211690 w 1049884"/>
                <a:gd name="connsiteY8" fmla="*/ 331732 h 353693"/>
                <a:gd name="connsiteX9" fmla="*/ 126 w 1049884"/>
                <a:gd name="connsiteY9" fmla="*/ 268200 h 353693"/>
                <a:gd name="connsiteX10" fmla="*/ 103414 w 1049884"/>
                <a:gd name="connsiteY10" fmla="*/ 14288 h 353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9884" h="353693">
                  <a:moveTo>
                    <a:pt x="103414" y="14288"/>
                  </a:moveTo>
                  <a:cubicBezTo>
                    <a:pt x="103414" y="-14060"/>
                    <a:pt x="187152" y="8527"/>
                    <a:pt x="215500" y="8527"/>
                  </a:cubicBezTo>
                  <a:lnTo>
                    <a:pt x="882279" y="8527"/>
                  </a:lnTo>
                  <a:cubicBezTo>
                    <a:pt x="910627" y="8527"/>
                    <a:pt x="941228" y="29603"/>
                    <a:pt x="941228" y="57951"/>
                  </a:cubicBezTo>
                  <a:cubicBezTo>
                    <a:pt x="976177" y="122242"/>
                    <a:pt x="1014935" y="203677"/>
                    <a:pt x="1049884" y="267968"/>
                  </a:cubicBezTo>
                  <a:lnTo>
                    <a:pt x="1046009" y="262126"/>
                  </a:lnTo>
                  <a:cubicBezTo>
                    <a:pt x="1046009" y="290474"/>
                    <a:pt x="981112" y="326017"/>
                    <a:pt x="952764" y="326017"/>
                  </a:cubicBezTo>
                  <a:cubicBezTo>
                    <a:pt x="795272" y="327622"/>
                    <a:pt x="641590" y="352088"/>
                    <a:pt x="484098" y="353693"/>
                  </a:cubicBezTo>
                  <a:lnTo>
                    <a:pt x="211690" y="331732"/>
                  </a:lnTo>
                  <a:cubicBezTo>
                    <a:pt x="183342" y="331732"/>
                    <a:pt x="-5589" y="325123"/>
                    <a:pt x="126" y="268200"/>
                  </a:cubicBezTo>
                  <a:cubicBezTo>
                    <a:pt x="126" y="199764"/>
                    <a:pt x="103414" y="82724"/>
                    <a:pt x="103414" y="1428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60000">
                    <a:shade val="30000"/>
                    <a:satMod val="115000"/>
                  </a:srgbClr>
                </a:gs>
                <a:gs pos="50000">
                  <a:srgbClr val="F60000">
                    <a:shade val="67500"/>
                    <a:satMod val="115000"/>
                  </a:srgbClr>
                </a:gs>
                <a:gs pos="100000">
                  <a:srgbClr val="F6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60000">
                  <a:alpha val="14902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99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Molina, Beth</dc:creator>
  <cp:lastModifiedBy>Donlea, Kelly</cp:lastModifiedBy>
  <cp:revision>112</cp:revision>
  <dcterms:modified xsi:type="dcterms:W3CDTF">2020-05-21T17:07:35Z</dcterms:modified>
</cp:coreProperties>
</file>